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ZpzEivTWgoURoSp6j6D/snnAS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 t="1820" b="-1819"/>
          <a:stretch/>
        </p:blipFill>
        <p:spPr>
          <a:xfrm>
            <a:off x="76200" y="-52315"/>
            <a:ext cx="10497700" cy="747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F6273E3-61D7-7AC6-FD62-926A1FFA4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D36663-8714-4BCE-9B82-0757A2902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5E5047-0DBC-527C-B46E-B80EFAB62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DDD134-1919-7814-79DE-B478970C4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43686A-D171-46E3-00BF-0D30008AB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2F7385-0C21-58B3-F7B7-D7137D7A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CAF10A-548B-FAA7-1F22-986FD3BD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79FED5-3A63-1BD6-AE8F-E22C1E6E0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F6456C-7CF5-F352-69DA-14C8F56A7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929EE4-BE82-C797-9DE9-344FA01F6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9FFEA5-3F3E-4935-3114-AC0B12D3B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512F0D-DB8F-281B-8BEB-9EB5197B6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F77081-34B9-A9DB-9E9C-19D346A0F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894EC0-C714-E5E8-31A2-02B8574F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3049"/>
            <a:ext cx="1359564" cy="14213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(16:9)</PresentationFormat>
  <Paragraphs>14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PptxGenJS</dc:creator>
  <cp:lastModifiedBy>sns</cp:lastModifiedBy>
  <cp:revision>3</cp:revision>
  <dcterms:created xsi:type="dcterms:W3CDTF">2020-04-27T08:27:49Z</dcterms:created>
  <dcterms:modified xsi:type="dcterms:W3CDTF">2023-01-20T11:26:16Z</dcterms:modified>
</cp:coreProperties>
</file>